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9110C684-3D30-4247-98F9-44189EADF9A9}" type="datetimeFigureOut">
              <a:rPr lang="en-US" smtClean="0"/>
              <a:pPr/>
              <a:t>7/2/2012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84C3CD62-399B-4C41-849F-675ECE1549E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en-US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en-US" sz="48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</a:b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scenario 1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</a:t>
            </a:r>
            <a:endParaRPr lang="en-US" sz="48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4114800"/>
            <a:ext cx="67056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584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type="pic" idx="1"/>
          </p:nvPr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91" b="1991"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COMMUNICATION SKILLS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MAIN PROBLEM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278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447800" y="1143000"/>
            <a:ext cx="6172200" cy="3810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 the mother who brought her child in the hospital  couldn’t communicate well because  of her language incompetence.</a:t>
            </a:r>
            <a:endParaRPr lang="en-US" dirty="0"/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6248400" y="685800"/>
            <a:ext cx="1828800" cy="152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ENGLISH</a:t>
            </a:r>
            <a:r>
              <a:rPr lang="en-US" sz="2400" dirty="0" smtClean="0">
                <a:solidFill>
                  <a:schemeClr val="bg1">
                    <a:lumMod val="85000"/>
                    <a:lumOff val="15000"/>
                  </a:schemeClr>
                </a:solidFill>
                <a:sym typeface="Wingdings" pitchFamily="2" charset="2"/>
              </a:rPr>
              <a:t></a:t>
            </a:r>
            <a:endParaRPr lang="en-US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94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2286000"/>
            <a:ext cx="2568575" cy="3733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21</a:t>
            </a:r>
            <a:r>
              <a:rPr lang="en-US" sz="2000" baseline="30000" dirty="0" smtClean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  CENTURY SKILL</a:t>
            </a: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 descr="C:\Program Files\Microsoft Office\MEDIA\CAGCAT10\j0240719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3733800" cy="3352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0910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1" y="2209800"/>
            <a:ext cx="2787650" cy="3733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1950" y="2286000"/>
            <a:ext cx="2466975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21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 CENTURY SKILL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057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1" y="2895601"/>
            <a:ext cx="2438400" cy="1910556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21</a:t>
            </a:r>
            <a:r>
              <a:rPr lang="en-US" baseline="30000" dirty="0">
                <a:solidFill>
                  <a:schemeClr val="accent3">
                    <a:lumMod val="50000"/>
                  </a:schemeClr>
                </a:solidFill>
              </a:rPr>
              <a:t>st</a:t>
            </a: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  CENTURY SKILL</a:t>
            </a:r>
            <a:endParaRPr lang="en-US" dirty="0"/>
          </a:p>
        </p:txBody>
      </p:sp>
      <p:pic>
        <p:nvPicPr>
          <p:cNvPr id="2050" name="Picture 2" descr="C:\Program Files\Microsoft Office\MEDIA\CAGCAT10\j033226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057400"/>
            <a:ext cx="1600200" cy="180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hone3"/>
          <p:cNvSpPr>
            <a:spLocks noEditPoints="1" noChangeArrowheads="1"/>
          </p:cNvSpPr>
          <p:nvPr/>
        </p:nvSpPr>
        <p:spPr bwMode="auto">
          <a:xfrm>
            <a:off x="1143000" y="2362200"/>
            <a:ext cx="1600200" cy="12954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200 w 21600"/>
              <a:gd name="T17" fmla="*/ 23516 h 21600"/>
              <a:gd name="T18" fmla="*/ 21400 w 21600"/>
              <a:gd name="T19" fmla="*/ 4048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692" y="21600"/>
                </a:moveTo>
                <a:lnTo>
                  <a:pt x="21600" y="21600"/>
                </a:lnTo>
                <a:lnTo>
                  <a:pt x="21600" y="10684"/>
                </a:lnTo>
                <a:lnTo>
                  <a:pt x="21600" y="0"/>
                </a:lnTo>
                <a:lnTo>
                  <a:pt x="10190" y="0"/>
                </a:lnTo>
                <a:lnTo>
                  <a:pt x="0" y="0"/>
                </a:lnTo>
                <a:lnTo>
                  <a:pt x="0" y="10916"/>
                </a:lnTo>
                <a:lnTo>
                  <a:pt x="0" y="21600"/>
                </a:lnTo>
                <a:lnTo>
                  <a:pt x="10692" y="21600"/>
                </a:lnTo>
                <a:close/>
              </a:path>
              <a:path w="21600" h="21600" extrusionOk="0">
                <a:moveTo>
                  <a:pt x="3552" y="13565"/>
                </a:moveTo>
                <a:lnTo>
                  <a:pt x="3552" y="14206"/>
                </a:lnTo>
                <a:lnTo>
                  <a:pt x="3409" y="14584"/>
                </a:lnTo>
                <a:lnTo>
                  <a:pt x="3050" y="15021"/>
                </a:lnTo>
                <a:lnTo>
                  <a:pt x="2619" y="15429"/>
                </a:lnTo>
                <a:lnTo>
                  <a:pt x="2296" y="15836"/>
                </a:lnTo>
                <a:lnTo>
                  <a:pt x="2045" y="16244"/>
                </a:lnTo>
                <a:lnTo>
                  <a:pt x="1902" y="16564"/>
                </a:lnTo>
                <a:lnTo>
                  <a:pt x="1794" y="17001"/>
                </a:lnTo>
                <a:lnTo>
                  <a:pt x="1830" y="17466"/>
                </a:lnTo>
                <a:lnTo>
                  <a:pt x="2009" y="17932"/>
                </a:lnTo>
                <a:lnTo>
                  <a:pt x="2260" y="18311"/>
                </a:lnTo>
                <a:lnTo>
                  <a:pt x="2548" y="18718"/>
                </a:lnTo>
                <a:lnTo>
                  <a:pt x="3050" y="19126"/>
                </a:lnTo>
                <a:lnTo>
                  <a:pt x="3552" y="19533"/>
                </a:lnTo>
                <a:lnTo>
                  <a:pt x="4342" y="19737"/>
                </a:lnTo>
                <a:lnTo>
                  <a:pt x="5095" y="19737"/>
                </a:lnTo>
                <a:lnTo>
                  <a:pt x="5849" y="19737"/>
                </a:lnTo>
                <a:lnTo>
                  <a:pt x="6351" y="19533"/>
                </a:lnTo>
                <a:lnTo>
                  <a:pt x="7140" y="19126"/>
                </a:lnTo>
                <a:lnTo>
                  <a:pt x="7535" y="18747"/>
                </a:lnTo>
                <a:lnTo>
                  <a:pt x="7894" y="18311"/>
                </a:lnTo>
                <a:lnTo>
                  <a:pt x="8145" y="17903"/>
                </a:lnTo>
                <a:lnTo>
                  <a:pt x="8324" y="17408"/>
                </a:lnTo>
                <a:lnTo>
                  <a:pt x="8324" y="16942"/>
                </a:lnTo>
                <a:lnTo>
                  <a:pt x="8252" y="16593"/>
                </a:lnTo>
                <a:lnTo>
                  <a:pt x="8145" y="16244"/>
                </a:lnTo>
                <a:lnTo>
                  <a:pt x="7894" y="15836"/>
                </a:lnTo>
                <a:lnTo>
                  <a:pt x="7571" y="15429"/>
                </a:lnTo>
                <a:lnTo>
                  <a:pt x="7140" y="15021"/>
                </a:lnTo>
                <a:lnTo>
                  <a:pt x="6853" y="14613"/>
                </a:lnTo>
                <a:lnTo>
                  <a:pt x="6602" y="14206"/>
                </a:lnTo>
                <a:lnTo>
                  <a:pt x="6602" y="13565"/>
                </a:lnTo>
                <a:lnTo>
                  <a:pt x="6602" y="8035"/>
                </a:lnTo>
                <a:lnTo>
                  <a:pt x="6602" y="7598"/>
                </a:lnTo>
                <a:lnTo>
                  <a:pt x="6853" y="6987"/>
                </a:lnTo>
                <a:lnTo>
                  <a:pt x="7212" y="6579"/>
                </a:lnTo>
                <a:lnTo>
                  <a:pt x="7643" y="6171"/>
                </a:lnTo>
                <a:lnTo>
                  <a:pt x="7894" y="5764"/>
                </a:lnTo>
                <a:lnTo>
                  <a:pt x="8037" y="5531"/>
                </a:lnTo>
                <a:lnTo>
                  <a:pt x="8252" y="5153"/>
                </a:lnTo>
                <a:lnTo>
                  <a:pt x="8360" y="4599"/>
                </a:lnTo>
                <a:lnTo>
                  <a:pt x="8288" y="4134"/>
                </a:lnTo>
                <a:lnTo>
                  <a:pt x="8145" y="3697"/>
                </a:lnTo>
                <a:lnTo>
                  <a:pt x="7894" y="3289"/>
                </a:lnTo>
                <a:lnTo>
                  <a:pt x="7499" y="2853"/>
                </a:lnTo>
                <a:lnTo>
                  <a:pt x="7033" y="2533"/>
                </a:lnTo>
                <a:lnTo>
                  <a:pt x="6387" y="2242"/>
                </a:lnTo>
                <a:lnTo>
                  <a:pt x="5849" y="2067"/>
                </a:lnTo>
                <a:lnTo>
                  <a:pt x="5095" y="1950"/>
                </a:lnTo>
                <a:lnTo>
                  <a:pt x="4234" y="2038"/>
                </a:lnTo>
                <a:lnTo>
                  <a:pt x="3552" y="2271"/>
                </a:lnTo>
                <a:lnTo>
                  <a:pt x="3050" y="2504"/>
                </a:lnTo>
                <a:lnTo>
                  <a:pt x="2548" y="2882"/>
                </a:lnTo>
                <a:lnTo>
                  <a:pt x="2225" y="3231"/>
                </a:lnTo>
                <a:lnTo>
                  <a:pt x="1973" y="3697"/>
                </a:lnTo>
                <a:lnTo>
                  <a:pt x="1794" y="4308"/>
                </a:lnTo>
                <a:lnTo>
                  <a:pt x="1794" y="4745"/>
                </a:lnTo>
                <a:lnTo>
                  <a:pt x="1866" y="5123"/>
                </a:lnTo>
                <a:lnTo>
                  <a:pt x="2045" y="5560"/>
                </a:lnTo>
                <a:lnTo>
                  <a:pt x="2296" y="5851"/>
                </a:lnTo>
                <a:lnTo>
                  <a:pt x="2548" y="6171"/>
                </a:lnTo>
                <a:lnTo>
                  <a:pt x="3014" y="6608"/>
                </a:lnTo>
                <a:lnTo>
                  <a:pt x="3301" y="6987"/>
                </a:lnTo>
                <a:lnTo>
                  <a:pt x="3552" y="7598"/>
                </a:lnTo>
                <a:lnTo>
                  <a:pt x="3552" y="8035"/>
                </a:lnTo>
                <a:lnTo>
                  <a:pt x="3552" y="13565"/>
                </a:lnTo>
                <a:close/>
              </a:path>
              <a:path w="21600" h="21600" extrusionOk="0">
                <a:moveTo>
                  <a:pt x="10154" y="1863"/>
                </a:moveTo>
                <a:lnTo>
                  <a:pt x="19088" y="1863"/>
                </a:lnTo>
                <a:lnTo>
                  <a:pt x="19088" y="8238"/>
                </a:lnTo>
                <a:lnTo>
                  <a:pt x="10154" y="8238"/>
                </a:lnTo>
                <a:lnTo>
                  <a:pt x="10154" y="1863"/>
                </a:lnTo>
                <a:moveTo>
                  <a:pt x="10441" y="10101"/>
                </a:moveTo>
                <a:lnTo>
                  <a:pt x="10441" y="9461"/>
                </a:lnTo>
                <a:lnTo>
                  <a:pt x="18837" y="9461"/>
                </a:lnTo>
                <a:lnTo>
                  <a:pt x="18837" y="10101"/>
                </a:lnTo>
                <a:lnTo>
                  <a:pt x="10441" y="10101"/>
                </a:lnTo>
                <a:moveTo>
                  <a:pt x="11374" y="11004"/>
                </a:moveTo>
                <a:lnTo>
                  <a:pt x="12630" y="11004"/>
                </a:lnTo>
                <a:lnTo>
                  <a:pt x="12630" y="12226"/>
                </a:lnTo>
                <a:lnTo>
                  <a:pt x="11374" y="12226"/>
                </a:lnTo>
                <a:lnTo>
                  <a:pt x="11374" y="11004"/>
                </a:lnTo>
                <a:moveTo>
                  <a:pt x="13993" y="11004"/>
                </a:moveTo>
                <a:lnTo>
                  <a:pt x="15249" y="11004"/>
                </a:lnTo>
                <a:lnTo>
                  <a:pt x="15249" y="12226"/>
                </a:lnTo>
                <a:lnTo>
                  <a:pt x="13993" y="12226"/>
                </a:lnTo>
                <a:lnTo>
                  <a:pt x="13993" y="11004"/>
                </a:lnTo>
                <a:moveTo>
                  <a:pt x="16649" y="11004"/>
                </a:moveTo>
                <a:lnTo>
                  <a:pt x="17904" y="11004"/>
                </a:lnTo>
                <a:lnTo>
                  <a:pt x="17904" y="12226"/>
                </a:lnTo>
                <a:lnTo>
                  <a:pt x="16649" y="12226"/>
                </a:lnTo>
                <a:lnTo>
                  <a:pt x="16649" y="11004"/>
                </a:lnTo>
                <a:moveTo>
                  <a:pt x="11374" y="12954"/>
                </a:moveTo>
                <a:lnTo>
                  <a:pt x="12630" y="12954"/>
                </a:lnTo>
                <a:lnTo>
                  <a:pt x="12630" y="14177"/>
                </a:lnTo>
                <a:lnTo>
                  <a:pt x="11374" y="14177"/>
                </a:lnTo>
                <a:lnTo>
                  <a:pt x="11374" y="12954"/>
                </a:lnTo>
                <a:moveTo>
                  <a:pt x="13993" y="12954"/>
                </a:moveTo>
                <a:lnTo>
                  <a:pt x="15249" y="12954"/>
                </a:lnTo>
                <a:lnTo>
                  <a:pt x="15249" y="14177"/>
                </a:lnTo>
                <a:lnTo>
                  <a:pt x="13993" y="14177"/>
                </a:lnTo>
                <a:lnTo>
                  <a:pt x="13993" y="12954"/>
                </a:lnTo>
                <a:moveTo>
                  <a:pt x="16649" y="12954"/>
                </a:moveTo>
                <a:lnTo>
                  <a:pt x="17904" y="12954"/>
                </a:lnTo>
                <a:lnTo>
                  <a:pt x="17904" y="14177"/>
                </a:lnTo>
                <a:lnTo>
                  <a:pt x="16649" y="14177"/>
                </a:lnTo>
                <a:lnTo>
                  <a:pt x="16649" y="12954"/>
                </a:lnTo>
                <a:moveTo>
                  <a:pt x="11374" y="14905"/>
                </a:moveTo>
                <a:lnTo>
                  <a:pt x="12630" y="14905"/>
                </a:lnTo>
                <a:lnTo>
                  <a:pt x="12630" y="16127"/>
                </a:lnTo>
                <a:lnTo>
                  <a:pt x="11374" y="16127"/>
                </a:lnTo>
                <a:lnTo>
                  <a:pt x="11374" y="14905"/>
                </a:lnTo>
                <a:moveTo>
                  <a:pt x="13993" y="14905"/>
                </a:moveTo>
                <a:lnTo>
                  <a:pt x="15249" y="14905"/>
                </a:lnTo>
                <a:lnTo>
                  <a:pt x="15249" y="16127"/>
                </a:lnTo>
                <a:lnTo>
                  <a:pt x="13993" y="16127"/>
                </a:lnTo>
                <a:lnTo>
                  <a:pt x="13993" y="14905"/>
                </a:lnTo>
                <a:moveTo>
                  <a:pt x="16649" y="14905"/>
                </a:moveTo>
                <a:lnTo>
                  <a:pt x="17904" y="14905"/>
                </a:lnTo>
                <a:lnTo>
                  <a:pt x="17904" y="16127"/>
                </a:lnTo>
                <a:lnTo>
                  <a:pt x="16649" y="16127"/>
                </a:lnTo>
                <a:lnTo>
                  <a:pt x="16649" y="14905"/>
                </a:lnTo>
                <a:moveTo>
                  <a:pt x="11374" y="16855"/>
                </a:moveTo>
                <a:lnTo>
                  <a:pt x="12630" y="16855"/>
                </a:lnTo>
                <a:lnTo>
                  <a:pt x="12630" y="18078"/>
                </a:lnTo>
                <a:lnTo>
                  <a:pt x="11374" y="18078"/>
                </a:lnTo>
                <a:lnTo>
                  <a:pt x="11374" y="16855"/>
                </a:lnTo>
                <a:moveTo>
                  <a:pt x="13993" y="16855"/>
                </a:moveTo>
                <a:lnTo>
                  <a:pt x="15249" y="16855"/>
                </a:lnTo>
                <a:lnTo>
                  <a:pt x="15249" y="18078"/>
                </a:lnTo>
                <a:lnTo>
                  <a:pt x="13993" y="18078"/>
                </a:lnTo>
                <a:lnTo>
                  <a:pt x="13993" y="16855"/>
                </a:lnTo>
                <a:moveTo>
                  <a:pt x="16649" y="16855"/>
                </a:moveTo>
                <a:lnTo>
                  <a:pt x="17904" y="16855"/>
                </a:lnTo>
                <a:lnTo>
                  <a:pt x="17904" y="18078"/>
                </a:lnTo>
                <a:lnTo>
                  <a:pt x="16649" y="18078"/>
                </a:lnTo>
                <a:lnTo>
                  <a:pt x="16649" y="16855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315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conclusions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ENGLISH PROFICIENCY IS NEEDED FOR BETTER COMMUNICATION.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MASTERY 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COMPUTERS FOR FAST AND RELIABLE SOURCE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PRESCRIBED MEDICINE FOR THE SICK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TECHNOLOGY INTEGRATION: CELLPHONE TO LINK PEOPLE WHO ARE DISTANT.</a:t>
            </a:r>
          </a:p>
          <a:p>
            <a:endParaRPr lang="en-US" dirty="0" smtClean="0"/>
          </a:p>
          <a:p>
            <a:pPr marL="0" indent="0"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125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140</TotalTime>
  <Words>68</Words>
  <Application>Microsoft Office PowerPoint</Application>
  <PresentationFormat>On-screen Show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BlackTie</vt:lpstr>
      <vt:lpstr> scenario 1 </vt:lpstr>
      <vt:lpstr>MAIN PROBLEM</vt:lpstr>
      <vt:lpstr> the mother who brought her child in the hospital  couldn’t communicate well because  of her language incompetence.</vt:lpstr>
      <vt:lpstr>21st  CENTURY SKILL</vt:lpstr>
      <vt:lpstr>21st  CENTURY SKILL</vt:lpstr>
      <vt:lpstr>21st  CENTURY SKILL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9</cp:revision>
  <dcterms:created xsi:type="dcterms:W3CDTF">2012-06-28T05:57:04Z</dcterms:created>
  <dcterms:modified xsi:type="dcterms:W3CDTF">2012-07-02T21:38:09Z</dcterms:modified>
</cp:coreProperties>
</file>